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518" r:id="rId2"/>
    <p:sldId id="486" r:id="rId3"/>
    <p:sldId id="487" r:id="rId4"/>
    <p:sldId id="488" r:id="rId5"/>
    <p:sldId id="489" r:id="rId6"/>
    <p:sldId id="490" r:id="rId7"/>
    <p:sldId id="520" r:id="rId8"/>
    <p:sldId id="49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C2CAE-C863-423A-938F-7418EB06704C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B3745-831C-457F-8632-82B69DE06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6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EA6BE-F7F2-4E20-9A61-8CF576CC2047}" type="slidenum">
              <a:rPr lang="en-US" altLang="ja-JP" smtClean="0">
                <a:solidFill>
                  <a:prstClr val="black"/>
                </a:solidFill>
              </a:rPr>
              <a:pPr/>
              <a:t>6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59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EA6BE-F7F2-4E20-9A61-8CF576CC2047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5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75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24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49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2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93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39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93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1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94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44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86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4E91-C6EE-43BB-AAEA-14296FD2B825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521D-5ECB-4670-8650-9DF0A46214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7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F5F12-A635-4F40-B52F-A177EB06F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980728"/>
            <a:ext cx="7010400" cy="990600"/>
          </a:xfrm>
        </p:spPr>
        <p:txBody>
          <a:bodyPr/>
          <a:lstStyle/>
          <a:p>
            <a:r>
              <a:rPr kumimoji="1" lang="ja-JP" altLang="en-US" dirty="0"/>
              <a:t>事業名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A5D372-5E24-418F-8696-3F7A28FC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7B1F0E4-ACC2-44E4-B706-265E9CC6C8E3}"/>
              </a:ext>
            </a:extLst>
          </p:cNvPr>
          <p:cNvSpPr txBox="1">
            <a:spLocks/>
          </p:cNvSpPr>
          <p:nvPr/>
        </p:nvSpPr>
        <p:spPr bwMode="auto">
          <a:xfrm>
            <a:off x="3995936" y="4221088"/>
            <a:ext cx="4176464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r>
              <a:rPr lang="ja-JP" altLang="en-US" kern="0" dirty="0"/>
              <a:t>氏名</a:t>
            </a:r>
          </a:p>
        </p:txBody>
      </p:sp>
    </p:spTree>
    <p:extLst>
      <p:ext uri="{BB962C8B-B14F-4D97-AF65-F5344CB8AC3E}">
        <p14:creationId xmlns:p14="http://schemas.microsoft.com/office/powerpoint/2010/main" val="101377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04364" y="260648"/>
            <a:ext cx="7776864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ＭＳ Ｐゴシック"/>
                <a:ea typeface="ＭＳ Ｐゴシック"/>
              </a:rPr>
              <a:t>事業内容　</a:t>
            </a:r>
            <a:endParaRPr lang="en-US" altLang="ja-JP" sz="2800" dirty="0">
              <a:latin typeface="ＭＳ Ｐゴシック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8434" y="1340768"/>
            <a:ext cx="8534722" cy="50783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36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36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36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36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36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3600" dirty="0">
              <a:latin typeface="ＭＳ Ｐゴシック"/>
              <a:ea typeface="ＭＳ Ｐゴシック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62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77256" y="159997"/>
            <a:ext cx="8559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ＭＳ Ｐゴシック"/>
                <a:ea typeface="ＭＳ Ｐゴシック"/>
              </a:rPr>
              <a:t>事業スタートの動機</a:t>
            </a:r>
            <a:endParaRPr lang="en-US" altLang="ja-JP" sz="2800" dirty="0">
              <a:latin typeface="ＭＳ Ｐゴシック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1934" y="1268760"/>
            <a:ext cx="8534722" cy="51706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085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91347" y="129225"/>
            <a:ext cx="9144000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ＭＳ Ｐゴシック"/>
                <a:ea typeface="ＭＳ Ｐゴシック"/>
              </a:rPr>
              <a:t>ターゲット　</a:t>
            </a:r>
            <a:endParaRPr lang="en-US" altLang="ja-JP" sz="2800" dirty="0">
              <a:latin typeface="ＭＳ Ｐゴシック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6003" y="1124744"/>
            <a:ext cx="8784976" cy="51706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ＭＳ Ｐゴシック"/>
              <a:ea typeface="ＭＳ Ｐゴシック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872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95536" y="23788"/>
            <a:ext cx="9144000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ＭＳ Ｐゴシック"/>
                <a:ea typeface="ＭＳ Ｐゴシック"/>
              </a:rPr>
              <a:t>マーケティング計画　</a:t>
            </a:r>
            <a:endParaRPr lang="en-US" altLang="ja-JP" sz="2800" dirty="0">
              <a:latin typeface="ＭＳ Ｐゴシック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6970" y="1133700"/>
            <a:ext cx="8633897" cy="51706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2850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11560" y="116632"/>
            <a:ext cx="9144000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ＭＳ Ｐゴシック"/>
                <a:ea typeface="ＭＳ Ｐゴシック"/>
              </a:rPr>
              <a:t>売上・利益計画</a:t>
            </a:r>
            <a:r>
              <a:rPr lang="ja-JP" altLang="en-US" sz="3600" dirty="0">
                <a:solidFill>
                  <a:srgbClr val="333333">
                    <a:lumMod val="65000"/>
                    <a:lumOff val="35000"/>
                  </a:srgbClr>
                </a:solidFill>
                <a:latin typeface="ＭＳ Ｐゴシック"/>
                <a:ea typeface="ＭＳ Ｐゴシック"/>
              </a:rPr>
              <a:t>　</a:t>
            </a:r>
            <a:r>
              <a:rPr lang="ja-JP" altLang="en-US" sz="2800" dirty="0">
                <a:solidFill>
                  <a:srgbClr val="333333">
                    <a:lumMod val="65000"/>
                    <a:lumOff val="35000"/>
                  </a:srgbClr>
                </a:solidFill>
                <a:latin typeface="ＭＳ Ｐゴシック"/>
                <a:ea typeface="ＭＳ Ｐゴシック"/>
              </a:rPr>
              <a:t>　 </a:t>
            </a:r>
            <a:endParaRPr lang="en-US" altLang="ja-JP" sz="2800" dirty="0">
              <a:solidFill>
                <a:srgbClr val="333333">
                  <a:lumMod val="65000"/>
                  <a:lumOff val="35000"/>
                </a:srgbClr>
              </a:solidFill>
              <a:latin typeface="ＭＳ Ｐゴシック"/>
              <a:ea typeface="ＭＳ Ｐゴシック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467544" y="1484784"/>
          <a:ext cx="7776863" cy="4070881"/>
        </p:xfrm>
        <a:graphic>
          <a:graphicData uri="http://schemas.openxmlformats.org/drawingml/2006/table">
            <a:tbl>
              <a:tblPr firstRow="1" firstCol="1" bandRow="1"/>
              <a:tblGrid>
                <a:gridCol w="25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7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9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6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07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年目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年目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年目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11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売上（①）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11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売上原価（②）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21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売上総利益（③＝①－②）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811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人件費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8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家賃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8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水道光熱費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8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通信費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8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広告宣伝費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8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消耗品費・雑費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24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その他（　　　　　　　　　　　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24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その他（　　　　　　　　　　　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6864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販売費および一般管理費（④）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432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営業利益（⑤＝③－④）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1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11560" y="116632"/>
            <a:ext cx="9144000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資金計画　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>
                    <a:lumMod val="65000"/>
                    <a:lumOff val="35000"/>
                  </a:srgbClr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 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333333">
                  <a:lumMod val="65000"/>
                  <a:lumOff val="35000"/>
                </a:srgbClr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B1653E-856F-4D54-A45B-05922EB27924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4CD86D8-BA5A-4A90-BC25-9113C2663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847327"/>
              </p:ext>
            </p:extLst>
          </p:nvPr>
        </p:nvGraphicFramePr>
        <p:xfrm>
          <a:off x="637563" y="998290"/>
          <a:ext cx="7859648" cy="5369623"/>
        </p:xfrm>
        <a:graphic>
          <a:graphicData uri="http://schemas.openxmlformats.org/drawingml/2006/table">
            <a:tbl>
              <a:tblPr firstRow="1" firstCol="1" bandRow="1"/>
              <a:tblGrid>
                <a:gridCol w="430427">
                  <a:extLst>
                    <a:ext uri="{9D8B030D-6E8A-4147-A177-3AD203B41FA5}">
                      <a16:colId xmlns:a16="http://schemas.microsoft.com/office/drawing/2014/main" val="2599454062"/>
                    </a:ext>
                  </a:extLst>
                </a:gridCol>
                <a:gridCol w="2451064">
                  <a:extLst>
                    <a:ext uri="{9D8B030D-6E8A-4147-A177-3AD203B41FA5}">
                      <a16:colId xmlns:a16="http://schemas.microsoft.com/office/drawing/2014/main" val="2289638926"/>
                    </a:ext>
                  </a:extLst>
                </a:gridCol>
                <a:gridCol w="1211750">
                  <a:extLst>
                    <a:ext uri="{9D8B030D-6E8A-4147-A177-3AD203B41FA5}">
                      <a16:colId xmlns:a16="http://schemas.microsoft.com/office/drawing/2014/main" val="3827121536"/>
                    </a:ext>
                  </a:extLst>
                </a:gridCol>
                <a:gridCol w="2425402">
                  <a:extLst>
                    <a:ext uri="{9D8B030D-6E8A-4147-A177-3AD203B41FA5}">
                      <a16:colId xmlns:a16="http://schemas.microsoft.com/office/drawing/2014/main" val="1851084074"/>
                    </a:ext>
                  </a:extLst>
                </a:gridCol>
                <a:gridCol w="1341005">
                  <a:extLst>
                    <a:ext uri="{9D8B030D-6E8A-4147-A177-3AD203B41FA5}">
                      <a16:colId xmlns:a16="http://schemas.microsoft.com/office/drawing/2014/main" val="247558483"/>
                    </a:ext>
                  </a:extLst>
                </a:gridCol>
              </a:tblGrid>
              <a:tr h="24993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資金の使い道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金額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資金の集め方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金額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876657"/>
                  </a:ext>
                </a:extLst>
              </a:tr>
              <a:tr h="2510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開業資金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小計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自己資金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借入金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238570"/>
                  </a:ext>
                </a:extLst>
              </a:tr>
              <a:tr h="2249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　　運転資金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小計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854894"/>
                  </a:ext>
                </a:extLst>
              </a:tr>
              <a:tr h="24993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合　計　</a:t>
                      </a: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　合　計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589" marR="655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42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66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91981" y="0"/>
            <a:ext cx="9144000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ＭＳ Ｐゴシック"/>
                <a:ea typeface="ＭＳ Ｐゴシック"/>
              </a:rPr>
              <a:t>代表者の自己アピール</a:t>
            </a:r>
            <a:r>
              <a:rPr lang="ja-JP" altLang="en-US" sz="3600" dirty="0">
                <a:solidFill>
                  <a:srgbClr val="333333">
                    <a:lumMod val="65000"/>
                    <a:lumOff val="35000"/>
                  </a:srgbClr>
                </a:solidFill>
                <a:latin typeface="ＭＳ Ｐゴシック"/>
                <a:ea typeface="ＭＳ Ｐゴシック"/>
              </a:rPr>
              <a:t>　</a:t>
            </a:r>
            <a:endParaRPr lang="en-US" altLang="ja-JP" sz="2800" dirty="0">
              <a:latin typeface="ＭＳ Ｐゴシック"/>
              <a:ea typeface="ＭＳ Ｐゴシック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1980" y="1196752"/>
            <a:ext cx="8772507" cy="50783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  <a:p>
            <a:pPr>
              <a:lnSpc>
                <a:spcPct val="150000"/>
              </a:lnSpc>
            </a:pPr>
            <a:endParaRPr lang="en-US" altLang="ja-JP" dirty="0">
              <a:latin typeface="ＭＳ Ｐゴシック"/>
              <a:ea typeface="ＭＳ Ｐゴシック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653E-856F-4D54-A45B-05922EB27924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83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97</Words>
  <Application>Microsoft Office PowerPoint</Application>
  <PresentationFormat>画面に合わせる (4:3)</PresentationFormat>
  <Paragraphs>151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Ｐゴシック</vt:lpstr>
      <vt:lpstr>ＭＳ ゴシック</vt:lpstr>
      <vt:lpstr>游ゴシック</vt:lpstr>
      <vt:lpstr>Arial</vt:lpstr>
      <vt:lpstr>Calibri</vt:lpstr>
      <vt:lpstr>Calibri Light</vt:lpstr>
      <vt:lpstr>Century</vt:lpstr>
      <vt:lpstr>Office テーマ</vt:lpstr>
      <vt:lpstr>事業名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事業名</dc:title>
  <dc:creator>川口 佐和子</dc:creator>
  <cp:lastModifiedBy>川口 佐和子</cp:lastModifiedBy>
  <cp:revision>4</cp:revision>
  <dcterms:created xsi:type="dcterms:W3CDTF">2019-11-06T09:12:11Z</dcterms:created>
  <dcterms:modified xsi:type="dcterms:W3CDTF">2019-11-07T05:22:08Z</dcterms:modified>
</cp:coreProperties>
</file>